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4639" autoAdjust="0"/>
  </p:normalViewPr>
  <p:slideViewPr>
    <p:cSldViewPr>
      <p:cViewPr varScale="1">
        <p:scale>
          <a:sx n="51" d="100"/>
          <a:sy n="51" d="100"/>
        </p:scale>
        <p:origin x="-90" y="-13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5EF5F-1C8F-44E9-BEC1-60B32840A594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DEEE5-8E83-4AEF-B524-AEB7C9D363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39875" y="4916488"/>
            <a:ext cx="55610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200" dirty="0"/>
              <a:t>Copyright © 2016 Elsevier Ltd. All rights </a:t>
            </a:r>
            <a:r>
              <a:rPr lang="en-US" sz="1200" dirty="0" smtClean="0"/>
              <a:t>reserved.</a:t>
            </a:r>
            <a:endParaRPr lang="en-US" sz="1200" dirty="0"/>
          </a:p>
        </p:txBody>
      </p:sp>
      <p:pic>
        <p:nvPicPr>
          <p:cNvPr id="96258" name="Picture 2" descr="C:\Documents and Settings\74693\Desktop\Classie\CH39\JPG\f39-01-97800810027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59200" y="2447925"/>
            <a:ext cx="1624013" cy="1960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39875" y="4916488"/>
            <a:ext cx="55610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200" dirty="0"/>
              <a:t>Copyright © 2016 Elsevier Ltd. All rights </a:t>
            </a:r>
            <a:r>
              <a:rPr lang="en-US" sz="1200" dirty="0" smtClean="0"/>
              <a:t>reserved.</a:t>
            </a:r>
            <a:endParaRPr lang="en-US" sz="1200" dirty="0"/>
          </a:p>
        </p:txBody>
      </p:sp>
      <p:pic>
        <p:nvPicPr>
          <p:cNvPr id="97282" name="Picture 2" descr="C:\Documents and Settings\74693\Desktop\Classie\CH39\JPG\f39-02-97800810027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04800"/>
            <a:ext cx="3335337" cy="32337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676400" y="5486400"/>
            <a:ext cx="55610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200" dirty="0"/>
              <a:t>Copyright © 2016 Elsevier Ltd. All rights </a:t>
            </a:r>
            <a:r>
              <a:rPr lang="en-US" sz="1200" dirty="0" smtClean="0"/>
              <a:t>reserved.</a:t>
            </a:r>
            <a:endParaRPr lang="en-US" sz="1200" dirty="0"/>
          </a:p>
        </p:txBody>
      </p:sp>
      <p:pic>
        <p:nvPicPr>
          <p:cNvPr id="98306" name="Picture 2" descr="C:\Documents and Settings\74693\Desktop\Classie\CH39\JPG\f39-03-97800810027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04800"/>
            <a:ext cx="3429000" cy="36210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39875" y="4916488"/>
            <a:ext cx="55610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200" dirty="0"/>
              <a:t>Copyright © 2016 Elsevier Ltd. All rights </a:t>
            </a:r>
            <a:r>
              <a:rPr lang="en-US" sz="1200" dirty="0" smtClean="0"/>
              <a:t>reserved.</a:t>
            </a:r>
            <a:endParaRPr lang="en-US" sz="1200" dirty="0"/>
          </a:p>
        </p:txBody>
      </p:sp>
      <p:pic>
        <p:nvPicPr>
          <p:cNvPr id="99331" name="Picture 3" descr="C:\Documents and Settings\74693\Desktop\Classie\CH39\JPG\f39-01-97800810027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381000"/>
            <a:ext cx="1624013" cy="1960563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smtClean="0"/>
              <a:t>FIGURE 39.1 Typical Joint Arrangements for Rigid Adhesives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48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74693</dc:creator>
  <cp:lastModifiedBy>74693</cp:lastModifiedBy>
  <cp:revision>43</cp:revision>
  <dcterms:created xsi:type="dcterms:W3CDTF">2015-09-22T05:28:20Z</dcterms:created>
  <dcterms:modified xsi:type="dcterms:W3CDTF">2015-09-22T09:00:45Z</dcterms:modified>
</cp:coreProperties>
</file>